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95" d="100"/>
          <a:sy n="95" d="100"/>
        </p:scale>
        <p:origin x="1656" y="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3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4CC4B450-237B-4F24-B6D8-A493C070CCC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6375" y="1163638"/>
            <a:ext cx="4057650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73755"/>
            <a:ext cx="5608954" cy="3660199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3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1A03EC8-D293-49C3-B13C-A4FA1287C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6375" y="1163638"/>
            <a:ext cx="4057650" cy="3135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03EC8-D293-49C3-B13C-A4FA1287C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0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1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5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3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7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55E7-C566-4DDE-8ABE-4C0B6CD563C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ED9B-5D0B-45BA-9CCC-C1A0C0BD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5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72" y="1"/>
            <a:ext cx="9561371" cy="1441524"/>
          </a:xfrm>
        </p:spPr>
        <p:txBody>
          <a:bodyPr anchor="t">
            <a:noAutofit/>
          </a:bodyPr>
          <a:lstStyle/>
          <a:p>
            <a:r>
              <a:rPr lang="en-US" sz="2000" b="1" dirty="0"/>
              <a:t>The Central Kentucky Football Officials Association(CKFOA) Officials for tonight's game :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Referee</a:t>
            </a:r>
            <a:r>
              <a:rPr lang="en-US" sz="2000" u="sng" dirty="0"/>
              <a:t>:  _______	</a:t>
            </a:r>
            <a:r>
              <a:rPr lang="en-US" sz="2000" b="1" dirty="0"/>
              <a:t>Umpire</a:t>
            </a:r>
            <a:r>
              <a:rPr lang="en-US" sz="2000" dirty="0"/>
              <a:t>: </a:t>
            </a:r>
            <a:r>
              <a:rPr lang="en-US" sz="2000" u="sng" dirty="0"/>
              <a:t>	   _   ____________</a:t>
            </a:r>
            <a:r>
              <a:rPr lang="en-US" sz="2000" b="1" dirty="0"/>
              <a:t>Head Linesman</a:t>
            </a:r>
            <a:r>
              <a:rPr lang="en-US" sz="2000" u="sng" dirty="0"/>
              <a:t>: 	_______________            </a:t>
            </a:r>
            <a:r>
              <a:rPr lang="en-US" sz="2000" b="1" dirty="0"/>
              <a:t>Line Judge</a:t>
            </a:r>
            <a:r>
              <a:rPr lang="en-US" sz="2000" u="sng" dirty="0"/>
              <a:t>: </a:t>
            </a:r>
            <a:r>
              <a:rPr lang="en-US" sz="2000" u="sng"/>
              <a:t>	_______ </a:t>
            </a:r>
            <a:r>
              <a:rPr lang="en-US" sz="2000" b="1"/>
              <a:t>Back </a:t>
            </a:r>
            <a:r>
              <a:rPr lang="en-US" sz="2000" b="1" dirty="0"/>
              <a:t>Judge</a:t>
            </a:r>
            <a:r>
              <a:rPr lang="en-US" sz="2000" u="sng" dirty="0"/>
              <a:t>:__________________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E82D2-4C00-4F56-A7C6-00B4A6E5F9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254919-0953-4CCA-8ABF-36F5B3CDA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62" y="1441524"/>
            <a:ext cx="4514850" cy="633087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5FD358-4414-484B-BF8D-B13ADBD85C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A82ED2-078B-4EDD-BA92-FEA91AF4F5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002" y="1441523"/>
            <a:ext cx="4623836" cy="633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0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35427</TotalTime>
  <Words>15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Central Kentucky Football Officials Association(CKFOA) Officials for tonight's game :  Referee:  _______ Umpire:     _   ____________Head Linesman:  _______________            Line Judge:  _______ Back Judge:__________________ </vt:lpstr>
    </vt:vector>
  </TitlesOfParts>
  <Company>ACS, a Xerox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Referee:  Eddie Dean   Umpire: Bill Hulette   Head Linesman: Tony McDaniel Line Judge: Charlie Gregory Back Judge: Kort Thompson</dc:title>
  <dc:creator>Eddie Dean</dc:creator>
  <cp:lastModifiedBy>Eddie Dean</cp:lastModifiedBy>
  <cp:revision>37</cp:revision>
  <cp:lastPrinted>2015-10-30T17:43:41Z</cp:lastPrinted>
  <dcterms:created xsi:type="dcterms:W3CDTF">2013-08-30T12:58:53Z</dcterms:created>
  <dcterms:modified xsi:type="dcterms:W3CDTF">2019-07-23T19:18:24Z</dcterms:modified>
</cp:coreProperties>
</file>